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B3A4-5298-499F-A8E6-3AC871C7F744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64922-E1A2-4573-9AA9-69616A164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Main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4922-E1A2-4573-9AA9-69616A164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course link is clicked, it insert the course in the middle section, but the view zone of the section is too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4922-E1A2-4573-9AA9-69616A164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 want is something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4922-E1A2-4573-9AA9-69616A164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4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7B60-4CE1-4182-A874-CA21940BD76C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9B69-BE37-4DD1-AF6D-C07F9CE8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0488"/>
            <a:ext cx="918210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4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6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4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Application>Microsoft Office PowerPoint</Application>
  <PresentationFormat>On-screen Show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Liu</dc:creator>
  <cp:lastModifiedBy>Paul Liu</cp:lastModifiedBy>
  <cp:revision>2</cp:revision>
  <dcterms:created xsi:type="dcterms:W3CDTF">2013-04-05T11:52:03Z</dcterms:created>
  <dcterms:modified xsi:type="dcterms:W3CDTF">2013-04-05T12:14:41Z</dcterms:modified>
</cp:coreProperties>
</file>